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af3f8b6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0af3f8b6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0af3f8b6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0af3f8b6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c0eab13d1ccfed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c0eab13d1ccfed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c0eab13d1ccfed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c0eab13d1ccfed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c0eab13d1ccfed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c0eab13d1ccfed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c0eab13d1ccfed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c0eab13d1ccfed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s://news.artnet.com/art-world/calder-first-biography-jed-perl-112515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ritannica.com/biography/Alexander-Cald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ritannica.com/biography/Alexander-Cald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www.wikitree.com/wiki/James-1210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www.calder.org/work/by-category/wire-sculptur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://www.calder.org/work/by-category/wire-sculptur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://www.calder.org/work/by-category/wire-sculptur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www.wikiart.org/en/alexander-cal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Alexander Calder</a:t>
            </a:r>
            <a:endParaRPr b="1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By: William Harvie</a:t>
            </a:r>
            <a:endParaRPr b="1"/>
          </a:p>
        </p:txBody>
      </p:sp>
      <p:pic>
        <p:nvPicPr>
          <p:cNvPr descr="Image result for Alexander Calder"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25050"/>
            <a:ext cx="4140875" cy="28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142425" y="4338650"/>
            <a:ext cx="3000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https://news.artnet.com/art-world/calder-first-biography-jed-perl-1125158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539725"/>
            <a:ext cx="85206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/>
              <a:t>Alexander Calder is Born and Early Life</a:t>
            </a:r>
            <a:endParaRPr b="1" sz="3300"/>
          </a:p>
        </p:txBody>
      </p:sp>
      <p:sp>
        <p:nvSpPr>
          <p:cNvPr id="73" name="Google Shape;73;p14"/>
          <p:cNvSpPr txBox="1"/>
          <p:nvPr/>
        </p:nvSpPr>
        <p:spPr>
          <a:xfrm>
            <a:off x="224250" y="1443550"/>
            <a:ext cx="8703300" cy="3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Alexander Calder was born on July 22, 1898.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He was born in Lawton, Pennsylvania, United States.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Nanette Calder, his mother, was a painter and Alexander Stirling Calder, his father, was a sculptor. His grandfather, Alexander Milne Calder, was also a sculptor. He also had a sister who was named Margaret Calder Hayes.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At first he did not want to go into the art business because he wanted to have a career in engineering. His father had to move for work so he later lived in Arizona, California, and New York.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1919, Calder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received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 degree in mechanical engineering after attending Stevens Institution of Technology in Hoboken, New Jersey.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https://www.britannica.com/biography/Alexander-Calder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269650" y="259425"/>
            <a:ext cx="5588700" cy="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 Life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69650" y="837925"/>
            <a:ext cx="54486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Later, in 1923, Calder wanted to start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studying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art at the Art Students League in New York City. In 1926, he set up an art studio in Paris, France.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his art studio he created 3D abstract sculptures out of wire that looked like birds, cows, elephants, horses, and some other animals.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He married Louisa James and they had two children named, Sandra and Mary Calder. They lived in New York City where Alexander Calder set up a few studios. His art was very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ridiculous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and childish. Critics said that these were very hard to take seriously. He died when he was 78, in 1976, in New York, NY.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3"/>
              </a:rPr>
              <a:t>https://www.britannica.com/biography/Alexander-Calder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750" y="624900"/>
            <a:ext cx="28575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6055750" y="4333500"/>
            <a:ext cx="2997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is Louisa James Calder, Alexander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Calder's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wife.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144000" y="162000"/>
            <a:ext cx="3000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https://www.wikitree.com/wiki/James-12108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67550" y="701725"/>
            <a:ext cx="42603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Medusa C.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74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346000" y="1637425"/>
            <a:ext cx="34155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wire sculpture was made in 1930 by Alexander Calder. It is also made out of wire, which most of his art is.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dimensions of the art is: 12 ¼’’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x 17 ¼’’ x 9 ½.’’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in the Calder Foundation, in New York.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http://www.calder.org/work/by-category/wire-sculpture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644000" y="284925"/>
            <a:ext cx="3884700" cy="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Small Feathers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00" y="1093425"/>
            <a:ext cx="4419600" cy="34937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981500" y="1404000"/>
            <a:ext cx="3456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standing mobile was another piece of art that Calder made in 1931. The materials he used are wire, wood, lead, and paint.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dimensions of this are: 38 ½’’ x 32’’ x 16.’’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also at the Calder Foundation in New York.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http://www.calder.org/work/by-category/wire-sculpture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 Constellation with Row of Objects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25" y="15071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035225" y="1610725"/>
            <a:ext cx="3938700" cy="3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wall sculpture is another art that Alexander Calder made in 1943.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materials used are wood, wire, and paint.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dimensions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are: 28’’ x 36’’ x 6’’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is also in the Calder Foundation in New York.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http://www.calder.org/work/by-category/wire-sculpture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25" y="628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I think about Alexander </a:t>
            </a:r>
            <a:r>
              <a:rPr lang="en"/>
              <a:t>Calder's</a:t>
            </a:r>
            <a:r>
              <a:rPr lang="en"/>
              <a:t> art and style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 think: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I think that Calder’s art is very empty and boring. I don’t like it because I can only look at the art for about 5 seconds before turning it away. This art seems very dark and creepy in a way.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Style: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His art is simple but it is sad, still and empty. It is also very dark and boring.</a:t>
            </a:r>
            <a:endParaRPr sz="18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892232"/>
            <a:ext cx="2844600" cy="288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63775" y="4684500"/>
            <a:ext cx="2930100" cy="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https://www.wikiart.org/en/alexander-calder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