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Crafty Girls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schemas.openxmlformats.org/officeDocument/2006/relationships/font" Target="fonts/CraftyGirls-regular.fnt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b40dd041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0b40dd041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af396eb3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af396eb3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0b40dd04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0b40dd04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b40dd04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b40dd04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b40dd041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b40dd04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0b40dd041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0b40dd041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0b40dd041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0b40dd041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b40dd041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b40dd041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0b40dd041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0b40dd041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0b40dd041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0b40dd041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0b40dd041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0b40dd041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hyperlink" Target="https://en.wikipedia.org/wiki/Andy_Warhol" TargetMode="External"/><Relationship Id="rId9" Type="http://schemas.openxmlformats.org/officeDocument/2006/relationships/hyperlink" Target="https://www.quora.com/What-did-Andy-Warhol-use-to-paint" TargetMode="External"/><Relationship Id="rId5" Type="http://schemas.openxmlformats.org/officeDocument/2006/relationships/hyperlink" Target="http://www.warhola.com/biography.html" TargetMode="External"/><Relationship Id="rId6" Type="http://schemas.openxmlformats.org/officeDocument/2006/relationships/hyperlink" Target="https://www.warhol.org/andy-warhols-life/" TargetMode="External"/><Relationship Id="rId7" Type="http://schemas.openxmlformats.org/officeDocument/2006/relationships/hyperlink" Target="https://www.biography.com/artist/andy-warhol" TargetMode="External"/><Relationship Id="rId8" Type="http://schemas.openxmlformats.org/officeDocument/2006/relationships/hyperlink" Target="https://hamiltonselway.com/andy-warhols-silk-screening-proces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rafty Girls"/>
                <a:ea typeface="Crafty Girls"/>
                <a:cs typeface="Crafty Girls"/>
                <a:sym typeface="Crafty Girls"/>
              </a:rPr>
              <a:t>Andy Warhol</a:t>
            </a:r>
            <a:endParaRPr b="1" sz="6000"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82650" y="2916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By: Grace Bentley</a:t>
            </a:r>
            <a:endParaRPr b="1" sz="30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96771"/>
            <a:ext cx="9144000" cy="614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His Art</a:t>
            </a:r>
            <a:endParaRPr b="1" sz="3600" u="sng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85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Andy Warhol’s art is bright, colorful, and happy.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His art is creative and vibrant.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I like his art, it makes me happy and the colors make his art pop.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5" y="0"/>
            <a:ext cx="9144000" cy="59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032300" cy="37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396950" y="3925525"/>
            <a:ext cx="42384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Andy </a:t>
            </a:r>
            <a:r>
              <a:rPr lang="en" sz="2400">
                <a:highlight>
                  <a:srgbClr val="FFFFFF"/>
                </a:highlight>
              </a:rPr>
              <a:t>Warhol's</a:t>
            </a:r>
            <a:r>
              <a:rPr lang="en" sz="2400">
                <a:highlight>
                  <a:srgbClr val="FFFFFF"/>
                </a:highlight>
              </a:rPr>
              <a:t> Tombstone</a:t>
            </a:r>
            <a:endParaRPr sz="2400">
              <a:highlight>
                <a:srgbClr val="FFFFFF"/>
              </a:highlight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3050" y="837550"/>
            <a:ext cx="2433625" cy="32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6007475" y="4339950"/>
            <a:ext cx="19524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Andy Warhol</a:t>
            </a:r>
            <a:endParaRPr sz="24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-650750"/>
            <a:ext cx="9144000" cy="684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rafty Girls"/>
                <a:ea typeface="Crafty Girls"/>
                <a:cs typeface="Crafty Girls"/>
                <a:sym typeface="Crafty Girls"/>
              </a:rPr>
              <a:t>These are the </a:t>
            </a:r>
            <a:r>
              <a:rPr b="1" lang="en" sz="3000">
                <a:latin typeface="Crafty Girls"/>
                <a:ea typeface="Crafty Girls"/>
                <a:cs typeface="Crafty Girls"/>
                <a:sym typeface="Crafty Girls"/>
              </a:rPr>
              <a:t>sites</a:t>
            </a:r>
            <a:r>
              <a:rPr b="1" lang="en" sz="3000">
                <a:latin typeface="Crafty Girls"/>
                <a:ea typeface="Crafty Girls"/>
                <a:cs typeface="Crafty Girls"/>
                <a:sym typeface="Crafty Girls"/>
              </a:rPr>
              <a:t> I used...</a:t>
            </a:r>
            <a:endParaRPr b="1" sz="3000"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017725"/>
            <a:ext cx="8520600" cy="41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https://en.wikipedia.org/wiki/Andy_Warhol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http://www.warhola.com/biography.html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https://www.warhol.org/andy-warhols-life/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https://www.biography.com/artist/andy-warhol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https://hamiltonselway.com/andy-warhols-silk-screening-process/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https://www.quora.com/What-did-Andy-Warhol-use-to-paint</a:t>
            </a:r>
            <a:endParaRPr sz="24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57982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61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Crafty Girls"/>
                <a:ea typeface="Crafty Girls"/>
                <a:cs typeface="Crafty Girls"/>
                <a:sym typeface="Crafty Girls"/>
              </a:rPr>
              <a:t>Dates of life</a:t>
            </a:r>
            <a:endParaRPr b="1" sz="3600" u="sng"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90325" y="996338"/>
            <a:ext cx="8893500" cy="50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Andrew Warhola also known as Andy Warhol was born on August 6, 1928 in Pittsburgh, Pennsylvania.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Andy Warhol died on 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February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 22, 1987 in the New York Hospital he was 58 years old.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He was recovering from a gallbladder surgery then he died in his sleep due to a sudden 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postoperative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 irregular heartbeat.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6" y="-4030"/>
            <a:ext cx="91296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312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Crafty Girls"/>
                <a:ea typeface="Crafty Girls"/>
                <a:cs typeface="Crafty Girls"/>
                <a:sym typeface="Crafty Girls"/>
              </a:rPr>
              <a:t>Family</a:t>
            </a:r>
            <a:endParaRPr b="1" sz="3600" u="sng"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Andy 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Warhol's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 parents were Julia Warhola and Andrej 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Warhola.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Andy 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was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 the youngest of three brothers Pavol and John Warhola.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He was never 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married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 and never had any kids but he had a nephew named James Warhola.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150" y="-354725"/>
            <a:ext cx="6396875" cy="558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Crafty Girls"/>
                <a:ea typeface="Crafty Girls"/>
                <a:cs typeface="Crafty Girls"/>
                <a:sym typeface="Crafty Girls"/>
              </a:rPr>
              <a:t>Education</a:t>
            </a:r>
            <a:endParaRPr b="1" sz="3600" u="sng"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8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Andy Warhol went to elementary at Holmes School.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Later he went to Schenley High School.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Andy Warhol went to college at Cornell University and graduated with a </a:t>
            </a:r>
            <a:r>
              <a:rPr b="1" lang="en" sz="2400">
                <a:solidFill>
                  <a:srgbClr val="333333"/>
                </a:solidFill>
              </a:rPr>
              <a:t> 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Bachelor of Fine Arts degree in 1949.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70900"/>
            <a:ext cx="7163625" cy="54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37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Crafty Girls"/>
                <a:ea typeface="Crafty Girls"/>
                <a:cs typeface="Crafty Girls"/>
                <a:sym typeface="Crafty Girls"/>
              </a:rPr>
              <a:t>Health</a:t>
            </a:r>
            <a:endParaRPr b="1" sz="3600" u="sng"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74700" y="1069800"/>
            <a:ext cx="9069300" cy="40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Andy had </a:t>
            </a:r>
            <a:r>
              <a:rPr b="1" lang="en" sz="23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Sydenham chorea</a:t>
            </a:r>
            <a:r>
              <a:rPr b="1" lang="en" sz="23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 which is a neurological disorder.</a:t>
            </a:r>
            <a:endParaRPr b="1" sz="23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He had pigment issues which caused skin discoloration because of that he got nicknames like “Spot” and “Andy the Red-nosed Warhola”.</a:t>
            </a:r>
            <a:endParaRPr b="1" sz="23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He wore wigs, unique clothing and cosmetics to look better.</a:t>
            </a:r>
            <a:endParaRPr b="1" sz="23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He also had plastic </a:t>
            </a:r>
            <a:r>
              <a:rPr b="1" lang="en" sz="23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surgery</a:t>
            </a:r>
            <a:r>
              <a:rPr b="1" lang="en" sz="23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 to change his nose shape.</a:t>
            </a:r>
            <a:endParaRPr b="1" sz="23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Crafty Girls"/>
                <a:ea typeface="Crafty Girls"/>
                <a:cs typeface="Crafty Girls"/>
                <a:sym typeface="Crafty Girls"/>
              </a:rPr>
              <a:t>Shot</a:t>
            </a:r>
            <a:endParaRPr b="1" sz="3600" u="sng"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On June 3, 1968 Valerie Solanas shot Andy Warhol and Andy was briefly declared dead.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The two bullets from getting shot tore through 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Andy's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 stomach, liver, spleen, esophagus and both lungs. 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The doctors were able to revive him.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5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Crafty Girls"/>
                <a:ea typeface="Crafty Girls"/>
                <a:cs typeface="Crafty Girls"/>
                <a:sym typeface="Crafty Girls"/>
              </a:rPr>
              <a:t>Artistic Path</a:t>
            </a:r>
            <a:endParaRPr b="1" sz="3600" u="sng"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In 1949 he moved to New York City to get a job as a commercial artist.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That is when he changed his last name from 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Warhola</a:t>
            </a: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 to Warhol.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He got a job with Glamour magazine and went to become one of the most successful commercial artists of the 1950s.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Crafty Girls"/>
                <a:ea typeface="Crafty Girls"/>
                <a:cs typeface="Crafty Girls"/>
                <a:sym typeface="Crafty Girls"/>
              </a:rPr>
              <a:t>Andy Warhol created pop and modern art.</a:t>
            </a:r>
            <a:endParaRPr b="1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348" y="1152474"/>
            <a:ext cx="2131675" cy="212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298100" y="3325150"/>
            <a:ext cx="20007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</a:rPr>
              <a:t>Marilyn Monroe</a:t>
            </a:r>
            <a:endParaRPr sz="18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</a:rPr>
              <a:t>By: Andy Warhol in 1967</a:t>
            </a:r>
            <a:endParaRPr sz="1800">
              <a:highlight>
                <a:srgbClr val="FFFFFF"/>
              </a:highlight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1649" y="1296213"/>
            <a:ext cx="2000701" cy="2551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3753975" y="3920400"/>
            <a:ext cx="16371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</a:rPr>
              <a:t>Andy </a:t>
            </a:r>
            <a:r>
              <a:rPr lang="en" sz="1800">
                <a:highlight>
                  <a:srgbClr val="FFFFFF"/>
                </a:highlight>
              </a:rPr>
              <a:t>Warhol's</a:t>
            </a:r>
            <a:r>
              <a:rPr lang="en" sz="1800">
                <a:highlight>
                  <a:srgbClr val="FFFFFF"/>
                </a:highlight>
              </a:rPr>
              <a:t> Campbell soup can</a:t>
            </a:r>
            <a:endParaRPr sz="1800">
              <a:highlight>
                <a:srgbClr val="FFFFFF"/>
              </a:highlight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8400" y="1152475"/>
            <a:ext cx="2652150" cy="265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6140950" y="3939375"/>
            <a:ext cx="2336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</a:rPr>
              <a:t>Andy </a:t>
            </a:r>
            <a:r>
              <a:rPr lang="en" sz="1800">
                <a:highlight>
                  <a:srgbClr val="FFFFFF"/>
                </a:highlight>
              </a:rPr>
              <a:t>Warhol</a:t>
            </a:r>
            <a:r>
              <a:rPr lang="en" sz="1800">
                <a:highlight>
                  <a:srgbClr val="FFFFFF"/>
                </a:highlight>
              </a:rPr>
              <a:t> Self Portrait</a:t>
            </a:r>
            <a:endParaRPr sz="18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793" y="0"/>
            <a:ext cx="5456425" cy="5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3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latin typeface="Crafty Girls"/>
                <a:ea typeface="Crafty Girls"/>
                <a:cs typeface="Crafty Girls"/>
                <a:sym typeface="Crafty Girls"/>
              </a:rPr>
              <a:t>Art Supplies</a:t>
            </a:r>
            <a:endParaRPr b="1" sz="3600" u="sng"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Andy Warhol would use many different materials to produce his art such as…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Video, Sculpture, Photo Engraving and many more.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He used paint, ink and pen he really just used whatever he could find.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rafty Girls"/>
                <a:ea typeface="Crafty Girls"/>
                <a:cs typeface="Crafty Girls"/>
                <a:sym typeface="Crafty Girls"/>
              </a:rPr>
              <a:t>In 1962-1987 he used screen printing to make art.</a:t>
            </a:r>
            <a:endParaRPr b="1" sz="2400">
              <a:solidFill>
                <a:srgbClr val="000000"/>
              </a:solidFill>
              <a:latin typeface="Crafty Girls"/>
              <a:ea typeface="Crafty Girls"/>
              <a:cs typeface="Crafty Girls"/>
              <a:sym typeface="Crafty Girl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