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a671eedf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a671eedf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a671eedf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a671eedf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a701187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a701187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a7011870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a7011870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a7011870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a7011870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a671eedf4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a671eedf4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bad06af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bad06af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youtube.com/watch?v=jofNR_WkoCE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coveredinpaintbraves.weebly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Tunes: http://smarturl.it/YlvisFox&#10;Fra I kveld med Ylvis på TVNorge.&#10;&#10;Ylvis - [Official music video playlist HD]: http://www.youtube.com/watch?v=jofNR_WkoCE&amp;list=PLfNe3nGQENtP3VCn1t1pybju9ffSPBohU&#10;&#10;Kjøp eller stream sangen:&#10;iTunes: http://smarturl.it/thefox-itunes&#10;Spotify: http://smarturl.it/thefox-spotify&#10;WiMP: http://smarturl.it/thefox-wimp&#10;&#10;#ylvis&#10;&#10;Music video from the Norwegian talk show I kveld med YLVIS.&#10;&#10;http://www.facebook.com/IkveldmedYLVIS?fref=ts&#10;&#10;Music by M.Eriksen/T.E.Hermansen/V.Ylvisåker/B.Ylvisåker&#10;Lyrics by V.Ylvisåker/B.Ylvisåker/C.Løchstøer&#10;Produced by Stargate&#10;Choreographer: Thea Bay &#10;&#10;SBS Discovery © 2013" id="69" name="Google Shape;69;p13" title="Ylvis - The Fox (What Does The Fox Say?) [Official music video HD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8400" y="387625"/>
            <a:ext cx="5527200" cy="41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So...what does the fox say?</a:t>
            </a:r>
            <a:endParaRPr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the various animals seen in the music video.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does personification mean?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Write a sentence to personify this wild animal. (see if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 can make it rhyme)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625" y="191907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 short story about this dog painted by Mrs. Clark’s friend Gerald Stephan. </a:t>
            </a:r>
            <a:endParaRPr/>
          </a:p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Check out the post on our NMS art website about when Gerald visited the art room in 2014.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http://coveredinpaintbraves.weebly.com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Also look in the 6th grade blog for some animals masks made by the current 8th graders.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 Animal Sculptures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animal will you choose?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will you personify this animal?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153" y="0"/>
            <a:ext cx="377089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9267" y="3019000"/>
            <a:ext cx="2090200" cy="183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200" y="2908119"/>
            <a:ext cx="2295600" cy="21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677225" y="1341775"/>
            <a:ext cx="71562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7th graders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211000" y="1796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with Air Dry Clay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7100" y="124250"/>
            <a:ext cx="3304774" cy="330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926" y="2742975"/>
            <a:ext cx="3474746" cy="24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000" y="947345"/>
            <a:ext cx="3204425" cy="24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460950" y="51327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Steps: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460950" y="16936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Decide on your animal. Look up photos, draw the stance/ position of the animal you want to sculpt.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Write about how you will personify the animal.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Begin sculpting with the air dry clay to begin forming your animal.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Finish building, allow to dry, re-attach any loose parts and then paint your sculpture. 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Write a short story about the personified animal. 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471900" y="9187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You will use your spirit animal from your transformation project to create a 3-D mask for the animal.</a:t>
            </a:r>
            <a:endParaRPr sz="3000"/>
          </a:p>
        </p:txBody>
      </p:sp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471900" y="168645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Steps: 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your transformation project to study the animal’s features.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Draw what you want your mask to look like.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mask forms, cardboard, tape, hot glue, foil,  to create the armature. Make sure you find a new way to personify the animal.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Rip newspaper and mix paper mache to cover entire mask. (at least 4 layers)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Paint the mask and write a short story about who the animal is. (personify it)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Personified Animal Story:</a:t>
            </a:r>
            <a:endParaRPr/>
          </a:p>
        </p:txBody>
      </p:sp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sure to have the following details in your story: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Type of animal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Name of the animal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Description of the animal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the animal is personified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